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A2DC15-A9D4-4C37-98AD-7AC8D87CDF68}" type="datetimeFigureOut">
              <a:rPr lang="en-US" smtClean="0"/>
              <a:t>05/08/2011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74C1F3-AE49-4862-BF8E-ECE95AE8D4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Informal Roman" pitchFamily="66" charset="0"/>
              </a:rPr>
              <a:t>They're all coming to get you</a:t>
            </a:r>
            <a:endParaRPr lang="en-US" dirty="0">
              <a:latin typeface="Informal Roman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Club 5/9/2011</a:t>
            </a:r>
            <a:endParaRPr lang="en-US" dirty="0"/>
          </a:p>
        </p:txBody>
      </p:sp>
      <p:pic>
        <p:nvPicPr>
          <p:cNvPr id="1026" name="Picture 2" descr="http://3.bp.blogspot.com/_1gNwBtB6E0M/TPRRADkIZMI/AAAAAAAAAB4/2V7Y43KfF3U/s1600/plants-vs-zombie-papercraft-00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14400"/>
            <a:ext cx="3057525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7000" y="5486400"/>
            <a:ext cx="5785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(how mathematicians fool you with their deceptive proofs)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present a completely incorrect proof</a:t>
            </a:r>
          </a:p>
          <a:p>
            <a:r>
              <a:rPr lang="en-US" dirty="0" smtClean="0"/>
              <a:t>You have to pinpoint the error in the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3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 shall prove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2=1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𝑎𝑏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𝑎𝑏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𝑎𝑏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𝑎𝑏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𝑎𝑏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𝑎𝑏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2=1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The fallacy is the last step.</a:t>
                </a:r>
              </a:p>
              <a:p>
                <a:r>
                  <a:rPr lang="en-US" dirty="0" smtClean="0"/>
                  <a:t>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, we are dividing both sides by zero!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8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 shall prove that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1=0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Take the statement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Take the derivative of both sides: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What went wrong?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44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 shall prove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1+2+4+8+16+…=−1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=1+2+4+8+…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=2+4+8+16+…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1+2+4+8+…=−1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What went wrong?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09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 shall prove by induction that in any group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people, either they are all boys, or they are all girls.</a:t>
                </a:r>
              </a:p>
              <a:p>
                <a:r>
                  <a:rPr lang="en-US" dirty="0" smtClean="0"/>
                  <a:t>This is obviously true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 smtClean="0"/>
                  <a:t> be any group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people. We prove that any two people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 smtClean="0"/>
                  <a:t> are of the same sex.</a:t>
                </a:r>
              </a:p>
              <a:p>
                <a:r>
                  <a:rPr lang="en-US" dirty="0" smtClean="0"/>
                  <a:t>Consider everyone except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 All of them are the same sex.</a:t>
                </a:r>
              </a:p>
              <a:p>
                <a:r>
                  <a:rPr lang="en-US" dirty="0" smtClean="0"/>
                  <a:t>Also consider everyone except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. All of them are the same sex</a:t>
                </a:r>
              </a:p>
              <a:p>
                <a:r>
                  <a:rPr lang="en-US" dirty="0" smtClean="0"/>
                  <a:t>Take any member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, who has the same sex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Therefore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in the group have the same sex.</a:t>
                </a:r>
              </a:p>
              <a:p>
                <a:r>
                  <a:rPr lang="en-US" dirty="0" smtClean="0"/>
                  <a:t>The theorem is proved. What went wrong?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11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 shall prove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0=1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Begin by evaluating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by parts.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𝑑𝑥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𝑑𝑢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𝑑𝑥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Hence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=1+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0=1</m:t>
                    </m:r>
                  </m:oMath>
                </a14:m>
                <a:r>
                  <a:rPr lang="en-US" dirty="0" smtClean="0"/>
                  <a:t>. What went wrong?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68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5</a:t>
            </a:r>
            <a:endParaRPr lang="en-US" dirty="0"/>
          </a:p>
        </p:txBody>
      </p:sp>
      <p:pic>
        <p:nvPicPr>
          <p:cNvPr id="2050" name="Picture 2" descr="http://kizzythedog.files.wordpress.com/2010/11/pi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38200"/>
            <a:ext cx="4038600" cy="570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04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 can destroy the universe with a pencil!</a:t>
                </a:r>
              </a:p>
              <a:p>
                <a:r>
                  <a:rPr lang="en-US" dirty="0" smtClean="0"/>
                  <a:t>Assume that there is no friction, pencil is uniform, </a:t>
                </a:r>
                <a:r>
                  <a:rPr lang="en-US" dirty="0" err="1" smtClean="0"/>
                  <a:t>etc</a:t>
                </a:r>
                <a:r>
                  <a:rPr lang="en-US" dirty="0" smtClean="0"/>
                  <a:t>, etc.</a:t>
                </a:r>
              </a:p>
              <a:p>
                <a:r>
                  <a:rPr lang="en-US" dirty="0" smtClean="0"/>
                  <a:t>Put the pencil up to a wall and pull one end away with constant velocity while the other end slides down the wall.</a:t>
                </a:r>
              </a:p>
              <a:p>
                <a:r>
                  <a:rPr lang="en-US" dirty="0" smtClean="0"/>
                  <a:t>As your end of the pencil is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from the wall, the other end is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dirty="0" smtClean="0"/>
                  <a:t> is the length of the pencil.</a:t>
                </a:r>
              </a:p>
              <a:p>
                <a:r>
                  <a:rPr lang="en-US" dirty="0" smtClean="0"/>
                  <a:t>Differentiating with respect to time,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But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𝑥𝑣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/>
                  <a:t> approaches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−∞</m:t>
                    </m:r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dirty="0" smtClean="0"/>
                  <a:t>. The pencil crashes on the ground at infinite speed and infinite force!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" t="-1482" r="-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64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590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They're all coming to get you</vt:lpstr>
      <vt:lpstr>The math game</vt:lpstr>
      <vt:lpstr>Example</vt:lpstr>
      <vt:lpstr>Round 1</vt:lpstr>
      <vt:lpstr>Round 2</vt:lpstr>
      <vt:lpstr>Round 3</vt:lpstr>
      <vt:lpstr>Round 4</vt:lpstr>
      <vt:lpstr>Round 5</vt:lpstr>
      <vt:lpstr>Round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30</cp:revision>
  <dcterms:created xsi:type="dcterms:W3CDTF">2011-05-08T17:03:23Z</dcterms:created>
  <dcterms:modified xsi:type="dcterms:W3CDTF">2011-05-09T02:29:00Z</dcterms:modified>
</cp:coreProperties>
</file>